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"/>
  </p:notesMasterIdLst>
  <p:sldIdLst>
    <p:sldId id="272" r:id="rId2"/>
    <p:sldId id="27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5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5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5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490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590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591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48592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4859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59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9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20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2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2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6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4861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6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58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858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58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8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60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606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48607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4860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0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6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8599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860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0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60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  <p:sp>
        <p:nvSpPr>
          <p:cNvPr id="1048603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45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48646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864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48648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864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5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65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2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2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62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12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6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637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48638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48639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8640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4864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4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48643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/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4862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63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631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48632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63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3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63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577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578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48579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8580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58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4858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Management information system</a:t>
            </a:r>
            <a:endParaRPr lang="en-US" dirty="0"/>
          </a:p>
        </p:txBody>
      </p:sp>
      <p:sp>
        <p:nvSpPr>
          <p:cNvPr id="1048597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Organization chart of nestle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Organization chart of nestle</a:t>
            </a:r>
            <a:endParaRPr lang="en-US" dirty="0"/>
          </a:p>
        </p:txBody>
      </p:sp>
      <p:pic>
        <p:nvPicPr>
          <p:cNvPr id="209715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709" y="838200"/>
            <a:ext cx="8915400" cy="3962400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3145728" name="Straight Connector 4"/>
          <p:cNvCxnSpPr>
            <a:cxnSpLocks/>
          </p:cNvCxnSpPr>
          <p:nvPr/>
        </p:nvCxnSpPr>
        <p:spPr>
          <a:xfrm>
            <a:off x="2895600" y="4800600"/>
            <a:ext cx="137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29" name="Straight Connector 10"/>
          <p:cNvCxnSpPr>
            <a:cxnSpLocks/>
          </p:cNvCxnSpPr>
          <p:nvPr/>
        </p:nvCxnSpPr>
        <p:spPr>
          <a:xfrm>
            <a:off x="6019800" y="48006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Franklin Gothic Book</vt:lpstr>
      <vt:lpstr>Franklin Gothic Medium</vt:lpstr>
      <vt:lpstr>Tunga</vt:lpstr>
      <vt:lpstr>Wingdings</vt:lpstr>
      <vt:lpstr>Angles</vt:lpstr>
      <vt:lpstr>Management information system</vt:lpstr>
      <vt:lpstr>          Organization chart of nestle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information system</dc:title>
  <dc:creator>Saeed computer</dc:creator>
  <cp:lastModifiedBy>Windows User</cp:lastModifiedBy>
  <cp:revision>1</cp:revision>
  <dcterms:created xsi:type="dcterms:W3CDTF">2019-04-22T03:56:38Z</dcterms:created>
  <dcterms:modified xsi:type="dcterms:W3CDTF">2020-03-24T19:27:49Z</dcterms:modified>
</cp:coreProperties>
</file>